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16" autoAdjust="0"/>
    <p:restoredTop sz="98065" autoAdjust="0"/>
  </p:normalViewPr>
  <p:slideViewPr>
    <p:cSldViewPr>
      <p:cViewPr varScale="1">
        <p:scale>
          <a:sx n="84" d="100"/>
          <a:sy n="84" d="100"/>
        </p:scale>
        <p:origin x="88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EDBA092-5A4C-4B2F-804C-907FE11A739F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0ABAF48-E792-424E-A196-5C595F2F83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0377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42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0026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98337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430984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60606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3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5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人生重擔將我枷鎖，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Shackled by a heavy burden,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滿了罪惡和羞辱；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’Neath a load of guilt and shame -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耶穌今來伸手一摸，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Then the hand of Jesus touched me,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我就立脫舊樣和罪污。 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And now I am no longer the same.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8382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祂摸我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HE TOUCHED ME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祂摸我，哦，祂摸我，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He touched me, O He touched me,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何等喜樂滿溢我心！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And O the joy that floods my soul!</a:t>
            </a:r>
            <a:r>
              <a:rPr lang="zh-CN" altLang="en-US" sz="2800" dirty="0">
                <a:ea typeface="宋体" pitchFamily="2" charset="-122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奇事臨我，我今知道：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Something happened, and now I know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祂一摸，我得更新。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He touched me and made me whole.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自從遇見恩主耶穌，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Since I met this blessed Savior,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得著潔淨和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痊癒；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Since He cleansed and made me whole,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我就不住讚美歡呼，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I will never cease to praise Him -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歡呼直到永世不稍渝。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I’ll shout it while eternity rolls.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祂摸我，哦，祂摸我，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He touched me, O He touched me,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何等喜樂滿溢我心！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And O the joy that floods my soul!</a:t>
            </a:r>
            <a:r>
              <a:rPr lang="zh-CN" altLang="en-US" sz="2800" dirty="0">
                <a:ea typeface="宋体" pitchFamily="2" charset="-122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奇事臨我，我今知道：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Something happened, and now I know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祂一摸，我得更新。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He touched me and made me whole.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47</TotalTime>
  <Words>290</Words>
  <Application>Microsoft Office PowerPoint</Application>
  <PresentationFormat>On-screen Show (16:9)</PresentationFormat>
  <Paragraphs>39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H564  祂摸我  HE TOUCHED ME (1/2)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H564 祂摸我 HE TOUCHED ME</dc:title>
  <dc:subject>Hymnary 聖徒詩歌</dc:subject>
  <dc:creator>William J. Gaither</dc:creator>
  <cp:lastModifiedBy>Timothy Liang</cp:lastModifiedBy>
  <cp:revision>21</cp:revision>
  <dcterms:created xsi:type="dcterms:W3CDTF">2001-01-30T18:49:41Z</dcterms:created>
  <dcterms:modified xsi:type="dcterms:W3CDTF">2017-08-06T13:37:19Z</dcterms:modified>
</cp:coreProperties>
</file>